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3" r:id="rId6"/>
    <p:sldId id="264" r:id="rId7"/>
    <p:sldId id="265" r:id="rId8"/>
    <p:sldId id="266" r:id="rId9"/>
    <p:sldId id="259" r:id="rId10"/>
    <p:sldId id="260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Noto Sans Symbols" panose="020B0604020202020204" charset="0"/>
      <p:regular r:id="rId27"/>
      <p:bold r:id="rId28"/>
      <p:italic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4641" autoAdjust="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customschemas.google.com/relationships/presentationmetadata" Target="meta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68580" y="2404110"/>
            <a:ext cx="4572000" cy="81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“CHAT APPLICATION AND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 descr="Chat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4572000" y="-102182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42847-5744-7239-EE09-D741B65C83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98333" y="1911350"/>
            <a:ext cx="3378200" cy="1083733"/>
          </a:xfrm>
        </p:spPr>
        <p:txBody>
          <a:bodyPr>
            <a:normAutofit/>
          </a:bodyPr>
          <a:lstStyle/>
          <a:p>
            <a:r>
              <a:rPr lang="en-IN" dirty="0"/>
              <a:t>https://github.com/saranya74/nm_fullstack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4279514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provide an user-friendly chat app for efficient and easy communication.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520575667"/>
              </p:ext>
            </p:extLst>
          </p:nvPr>
        </p:nvGraphicFramePr>
        <p:xfrm>
          <a:off x="144710" y="1959780"/>
          <a:ext cx="4279525" cy="2513056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0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SUJATHA K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SRINITHI P L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2113a51137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SINDHU V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2113a51126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SARANYA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SWETHA U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“CHAT APPLICATION AND WEBSITE”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- 1</a:t>
            </a:r>
            <a:endParaRPr sz="18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1776" y="22304"/>
            <a:ext cx="9558573" cy="21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03CB0-702A-ADFB-7FFC-4D3A7081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i="0" dirty="0">
                <a:latin typeface="EB Garamond" panose="00000500000000000000" pitchFamily="2" charset="0"/>
                <a:ea typeface="EB Garamond" panose="00000500000000000000" pitchFamily="2" charset="0"/>
              </a:rPr>
              <a:t>Introduction</a:t>
            </a:r>
            <a:endParaRPr lang="en-IN" i="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4C7AC-BAEA-3DAD-9C8D-9839FA3FD9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4436269" cy="1028449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purpose of this project is to implement a Java based chat application that will allow users with an internet connection to engage in private and public conversation.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9003E-517B-62D9-6E61-CB01096A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A7392-DB7D-7A8A-87BA-B2AABB202FDE}"/>
              </a:ext>
            </a:extLst>
          </p:cNvPr>
          <p:cNvSpPr txBox="1"/>
          <p:nvPr/>
        </p:nvSpPr>
        <p:spPr>
          <a:xfrm>
            <a:off x="264869" y="2417861"/>
            <a:ext cx="4143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Objective</a:t>
            </a:r>
          </a:p>
          <a:p>
            <a:endParaRPr lang="en-US" b="1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To develop an instant messaging solution to enable users to seamlessly communicate with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app should be very easy to use even for novice person.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52B6-B310-2A85-BAC1-79E4251D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2035-0DBB-D549-17E4-4E62A8249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5CB92-F126-7318-573B-9C29BA69788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2902" y="1099644"/>
            <a:ext cx="4361927" cy="3746734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User Registration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Login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Add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Friend list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Remove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Find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Block friend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Profile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Send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Message status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Delete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History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Group chat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Backup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Making call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Logout</a:t>
            </a:r>
          </a:p>
          <a:p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230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419000-628D-2623-48DE-A3C0BCE80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Non 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9F2C1-DF07-11F8-C1A5-9572F642F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Privacy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Robustness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Performance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Reliability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Supportability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Encryption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D93782-449C-50D3-D872-170D43D0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7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0B331E-83AA-E7C7-7037-A4692179B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Software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AB0E2-F2DD-E14E-3ACB-CD4950EB03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2" y="1194361"/>
            <a:ext cx="4265186" cy="2649093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For user-friendly action, CHAT APPLICATION uses: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Notepad++ - a text editor and source code editor which provides an environment for developing HTML 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jsp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javascript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.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Operating system such as Windows7,8,xp,linux etc.,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D5912E-0A95-067D-6746-94EBF987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376629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4A3AE-76C4-C00E-EFF6-0A490E74F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Hardware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B1D5F-D873-F213-C30E-B7ACAA9693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128 MB RAM required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Processor with speed of 500MHz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Internet or LAN connection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Mouse (2 or 3 button mouse)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Keyboard (101 key keyboard)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CA9437-4B57-14B3-EA8D-0CEEE80F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407828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07383"/>
            <a:ext cx="8222436" cy="23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Analyze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app idea based on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Choosing platform either Android or web , Ios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user experience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Adding messaging features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Publishing app on Play store or app store.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23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3" y="2927121"/>
            <a:ext cx="8410929" cy="157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To create an user friendly , easily accessible chat application which is accessible anywhere and anytime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 </a:t>
            </a: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For making efficient communication among peer groups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  <a:endParaRPr dirty="0">
              <a:solidFill>
                <a:schemeClr val="lt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470</Words>
  <Application>Microsoft Office PowerPoint</Application>
  <PresentationFormat>On-screen Show (16:9)</PresentationFormat>
  <Paragraphs>107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EB Garamond</vt:lpstr>
      <vt:lpstr>arial</vt:lpstr>
      <vt:lpstr>EB Garamond </vt:lpstr>
      <vt:lpstr>Public Sans</vt:lpstr>
      <vt:lpstr>Noto Sans Symbols</vt:lpstr>
      <vt:lpstr>EB Garamond Medium</vt:lpstr>
      <vt:lpstr>arial</vt:lpstr>
      <vt:lpstr>Calibri</vt:lpstr>
      <vt:lpstr>Simple Light</vt:lpstr>
      <vt:lpstr>PowerPoint Presentation</vt:lpstr>
      <vt:lpstr>CHAT APPLICATION AND WEBSITE</vt:lpstr>
      <vt:lpstr>PowerPoint Presentation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Saranya R</cp:lastModifiedBy>
  <cp:revision>7</cp:revision>
  <dcterms:created xsi:type="dcterms:W3CDTF">2020-08-13T11:21:46Z</dcterms:created>
  <dcterms:modified xsi:type="dcterms:W3CDTF">2023-03-05T06:51:10Z</dcterms:modified>
</cp:coreProperties>
</file>